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5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5827F-77E1-4D51-B8E9-7DCB7250D55C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952C9-3BF5-415D-AB8E-423B0AEC6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874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5827F-77E1-4D51-B8E9-7DCB7250D55C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952C9-3BF5-415D-AB8E-423B0AEC6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883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5827F-77E1-4D51-B8E9-7DCB7250D55C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952C9-3BF5-415D-AB8E-423B0AEC6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177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5827F-77E1-4D51-B8E9-7DCB7250D55C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952C9-3BF5-415D-AB8E-423B0AEC6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915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5827F-77E1-4D51-B8E9-7DCB7250D55C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952C9-3BF5-415D-AB8E-423B0AEC6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752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5827F-77E1-4D51-B8E9-7DCB7250D55C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952C9-3BF5-415D-AB8E-423B0AEC6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642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5827F-77E1-4D51-B8E9-7DCB7250D55C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952C9-3BF5-415D-AB8E-423B0AEC6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026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5827F-77E1-4D51-B8E9-7DCB7250D55C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952C9-3BF5-415D-AB8E-423B0AEC6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614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5827F-77E1-4D51-B8E9-7DCB7250D55C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952C9-3BF5-415D-AB8E-423B0AEC6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928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5827F-77E1-4D51-B8E9-7DCB7250D55C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952C9-3BF5-415D-AB8E-423B0AEC6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829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5827F-77E1-4D51-B8E9-7DCB7250D55C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952C9-3BF5-415D-AB8E-423B0AEC6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539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5827F-77E1-4D51-B8E9-7DCB7250D55C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952C9-3BF5-415D-AB8E-423B0AEC6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295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089" y="158620"/>
            <a:ext cx="9144000" cy="88806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Interviews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6571" y="1046681"/>
            <a:ext cx="1147665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Prepare a scripted interview with your partner.  One of you is a journalist/TV host and the other is either themselves or may take on the personality of a celebrity.</a:t>
            </a:r>
          </a:p>
          <a:p>
            <a:endParaRPr lang="en-US" sz="2800" dirty="0"/>
          </a:p>
          <a:p>
            <a:r>
              <a:rPr lang="en-US" sz="2800" dirty="0" smtClean="0"/>
              <a:t>In the interview, ask your partner at least 5 questions about themselves or their family.  They should respond in a complete sentence.</a:t>
            </a:r>
          </a:p>
          <a:p>
            <a:endParaRPr lang="en-US" sz="2800" dirty="0"/>
          </a:p>
          <a:p>
            <a:r>
              <a:rPr lang="en-US" sz="2800" dirty="0" smtClean="0"/>
              <a:t>Once you have written your script, have it checked by me.  You will then memorize it and present it to me by the end of class today.</a:t>
            </a:r>
          </a:p>
          <a:p>
            <a:endParaRPr lang="en-US" sz="2800" dirty="0"/>
          </a:p>
          <a:p>
            <a:r>
              <a:rPr lang="en-US" sz="2800" dirty="0" smtClean="0"/>
              <a:t>You will be graded on: grammar and cultural awareness.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466029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Interviews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Interviews</dc:title>
  <dc:creator>Danielle Berndt</dc:creator>
  <cp:lastModifiedBy>Danielle Berndt</cp:lastModifiedBy>
  <cp:revision>1</cp:revision>
  <dcterms:created xsi:type="dcterms:W3CDTF">2016-04-08T12:32:34Z</dcterms:created>
  <dcterms:modified xsi:type="dcterms:W3CDTF">2016-04-08T12:32:50Z</dcterms:modified>
</cp:coreProperties>
</file>